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D6DF-5ADE-4A6B-B025-FAF5CD0AC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9C33F-DA98-4D03-9C00-CD34F8EC0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A8F9C-5917-439C-B22A-97FC543F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E1F76-F7B4-4B51-8040-94EE567B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C056-565B-4FAB-BC01-B0152A31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8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68B5-0733-48E0-8375-B763CB80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458D9-ED73-4839-92C9-408648190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A51F3-412B-4FF7-993F-EE4E947C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073-4D1B-4569-A54F-34EA2BA2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67014-C005-4251-B85A-1253A5D6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1F73B-6135-457E-8167-CF41A8DA3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8E311-36D6-4339-B8D5-5C4E644BB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E3D7F-ACE3-4191-9F72-3B0177E4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D51BB-1C97-4CEC-9C51-0573F0AB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AE778-BA0E-4290-98C0-0E458E57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E500-1034-4588-8B00-3320FF35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81BC-D3AE-4A81-97DE-2EEBE1133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53EA8-ABDD-4974-8925-85A34600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A2252-AF4F-4BB4-B9C5-EB1715F0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4B7D1-A7DA-495F-961A-5B0FCF1D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5334-A6F5-4F4D-B30C-D1E8816B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9A124-4212-4B8C-BB84-4200F889C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5A0E5-3A18-4731-9564-BDF094C2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768CD-5C29-4122-9A51-3BCAECE3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1463C-CBFD-4423-ADF8-EA181C0B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4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908F-5467-4392-A94B-1D3F5F66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D64F-321E-41DF-B7B8-AC8136FE8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444CA-D4A4-4DD3-96B5-BB1839452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EDC3B-CAB0-4CF4-830E-B9DF6C5D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C4DF4-7092-44E7-B9A8-C540B162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EEC54-4CC2-4979-B71E-D2C44B24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4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5944-D39C-49A5-8257-61A781B0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94C76-4241-4C41-A2B1-8175E0931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A460A-380F-4B4B-972B-98C37FFE3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66760-4BFD-4BA6-8249-5082E68F0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8B3A2-9022-4064-97E3-715B7FA7A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C4B3F-EB62-4BF8-A30F-D5F2157A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D4B2E-8310-4A90-B8A4-64264F60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F0F94-9B8F-46C1-BB3E-4D5037C3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4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0273-130E-4318-8E37-BFEF5776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3F16D-19B5-4E7D-8E85-0104939D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A7028-81E8-4201-BF19-DCE68274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7FF04-7692-48B8-AC7A-37B36980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9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BF245-7DF3-4459-9479-27D8D3BA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AE012-E4FC-46F5-803D-B8B870B3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CFE10-50AA-42BD-8F69-0CF1702D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C0615-3B75-4EA2-BCF4-73762327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46147-7E1D-4D05-83DE-42C33DD1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B4809-A8C1-4728-8B97-3573E97A7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3E112-F33C-48AD-A382-C534FA33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6B450-BC5D-4FB0-B07D-14F84A6A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F4C3-EBDC-475D-B54E-8D14969A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5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91E0-AF37-4E5D-8DD5-A9009A79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F5F65-EF4D-461C-AF23-88BCF55CD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A7E8F-1CEE-476C-917E-6FFAF7A91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FDA87-C811-4083-BF80-B0016C16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1D5DC-89F6-4BA8-9EF3-D47C1D3F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CC484-7CD4-41FF-B58B-6AF48B22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6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10EBF-384D-4F2E-8EE4-AD906F2F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EB6D3-AF24-455D-A60E-ED2B1BB3E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0A703-92AF-432E-AEC6-4543B9FAB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38F8-C61C-4130-9C74-9B24B9A2938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DB2C2-6C9D-45C4-B0B5-40ABD9C4F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B4030-7D4C-448C-9A3F-77074871E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97C5-B4DC-400B-8EFF-42CC1873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3D9998-B7AC-4AD1-A3C4-E5855615B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4" y="0"/>
            <a:ext cx="1039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3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A93E82-DD75-428A-BF2F-E69F95695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4" y="0"/>
            <a:ext cx="1039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3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4E6E8204-F2AB-4C21-A7F7-214C0CC06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4" y="0"/>
            <a:ext cx="1039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F32885863DC45B16089EE2EAEAF30" ma:contentTypeVersion="12" ma:contentTypeDescription="Create a new document." ma:contentTypeScope="" ma:versionID="ef52fd3c0c726e513787cde3d1f11da3">
  <xsd:schema xmlns:xsd="http://www.w3.org/2001/XMLSchema" xmlns:xs="http://www.w3.org/2001/XMLSchema" xmlns:p="http://schemas.microsoft.com/office/2006/metadata/properties" xmlns:ns2="5dd49b92-187a-4529-8622-5976b51364fe" xmlns:ns3="380963d9-5d16-4c0d-bd93-da55424f1b65" targetNamespace="http://schemas.microsoft.com/office/2006/metadata/properties" ma:root="true" ma:fieldsID="bdc1dcc172a0b679244599ab9cbf533b" ns2:_="" ns3:_="">
    <xsd:import namespace="5dd49b92-187a-4529-8622-5976b51364fe"/>
    <xsd:import namespace="380963d9-5d16-4c0d-bd93-da55424f1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49b92-187a-4529-8622-5976b5136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963d9-5d16-4c0d-bd93-da55424f1b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ABD527-0BA0-40D3-B189-FF2EAF503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d49b92-187a-4529-8622-5976b51364fe"/>
    <ds:schemaRef ds:uri="380963d9-5d16-4c0d-bd93-da55424f1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571479-A69D-45E8-9075-8608C336E1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0D55C6-A4C6-4EE7-8A6C-51215E4E68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Raymond, Scott</dc:creator>
  <cp:lastModifiedBy>Raymond, Scott</cp:lastModifiedBy>
  <cp:revision>1</cp:revision>
  <dcterms:created xsi:type="dcterms:W3CDTF">2019-07-30T20:49:10Z</dcterms:created>
  <dcterms:modified xsi:type="dcterms:W3CDTF">2019-07-30T20:52:00Z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0x01010024EF32885863DC45B16089EE2EAEAF30</vt:lpwstr>
  </property>
</Properties>
</file>