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94A8D-9202-4CAB-B176-EBA809789E7C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3ECB6-BE6F-431B-888D-F515A94E2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150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94A8D-9202-4CAB-B176-EBA809789E7C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3ECB6-BE6F-431B-888D-F515A94E2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78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94A8D-9202-4CAB-B176-EBA809789E7C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3ECB6-BE6F-431B-888D-F515A94E2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29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94A8D-9202-4CAB-B176-EBA809789E7C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3ECB6-BE6F-431B-888D-F515A94E2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67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94A8D-9202-4CAB-B176-EBA809789E7C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3ECB6-BE6F-431B-888D-F515A94E2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31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94A8D-9202-4CAB-B176-EBA809789E7C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3ECB6-BE6F-431B-888D-F515A94E2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540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94A8D-9202-4CAB-B176-EBA809789E7C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3ECB6-BE6F-431B-888D-F515A94E2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86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94A8D-9202-4CAB-B176-EBA809789E7C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3ECB6-BE6F-431B-888D-F515A94E2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8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94A8D-9202-4CAB-B176-EBA809789E7C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3ECB6-BE6F-431B-888D-F515A94E2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92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94A8D-9202-4CAB-B176-EBA809789E7C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3ECB6-BE6F-431B-888D-F515A94E2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76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94A8D-9202-4CAB-B176-EBA809789E7C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3ECB6-BE6F-431B-888D-F515A94E2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19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94A8D-9202-4CAB-B176-EBA809789E7C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3ECB6-BE6F-431B-888D-F515A94E2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190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636" y="0"/>
            <a:ext cx="5299364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0"/>
            <a:ext cx="52993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31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Kimmerling, Erica</dc:creator>
  <cp:lastModifiedBy>Raymond, Scott</cp:lastModifiedBy>
  <cp:revision>2</cp:revision>
  <dcterms:created xsi:type="dcterms:W3CDTF">2018-02-09T15:36:23Z</dcterms:created>
  <dcterms:modified xsi:type="dcterms:W3CDTF">2018-03-07T20:29:09Z</dcterms:modified>
</cp:coreProperties>
</file>